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2" r:id="rId3"/>
    <p:sldId id="257" r:id="rId4"/>
    <p:sldId id="258" r:id="rId5"/>
    <p:sldId id="284" r:id="rId6"/>
    <p:sldId id="287" r:id="rId7"/>
    <p:sldId id="286" r:id="rId8"/>
    <p:sldId id="289" r:id="rId9"/>
    <p:sldId id="282" r:id="rId10"/>
    <p:sldId id="285" r:id="rId11"/>
    <p:sldId id="290" r:id="rId12"/>
    <p:sldId id="294" r:id="rId13"/>
    <p:sldId id="295" r:id="rId14"/>
    <p:sldId id="291" r:id="rId15"/>
    <p:sldId id="292" r:id="rId16"/>
    <p:sldId id="293" r:id="rId17"/>
    <p:sldId id="296" r:id="rId18"/>
    <p:sldId id="297" r:id="rId19"/>
    <p:sldId id="302" r:id="rId20"/>
    <p:sldId id="299" r:id="rId21"/>
    <p:sldId id="298" r:id="rId22"/>
    <p:sldId id="300" r:id="rId23"/>
    <p:sldId id="301" r:id="rId24"/>
    <p:sldId id="288" r:id="rId25"/>
    <p:sldId id="303" r:id="rId26"/>
    <p:sldId id="305" r:id="rId27"/>
    <p:sldId id="307" r:id="rId28"/>
    <p:sldId id="280" r:id="rId29"/>
  </p:sldIdLst>
  <p:sldSz cx="12192000" cy="6858000"/>
  <p:notesSz cx="6858000" cy="9144000"/>
  <p:embeddedFontLst>
    <p:embeddedFont>
      <p:font typeface="Nunito Sans" charset="0"/>
      <p:regular r:id="rId35"/>
      <p:bold r:id="rId36"/>
      <p:italic r:id="rId37"/>
      <p:boldItalic r:id="rId38"/>
    </p:embeddedFont>
    <p:embeddedFont>
      <p:font typeface="Nunito Sans Light" charset="0"/>
      <p:regular r:id="rId39"/>
      <p:italic r:id="rId40"/>
    </p:embeddedFont>
    <p:embeddedFont>
      <p:font typeface="Nunito Sans ExtraBold" charset="0"/>
      <p:bold r:id="rId41"/>
    </p:embeddedFont>
    <p:embeddedFont>
      <p:font typeface="Open Sans SemiBold" panose="020B0706030804020204" charset="0"/>
      <p:bold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88"/>
        <p:guide pos="37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51.xml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18.xml"/><Relationship Id="rId2" Type="http://schemas.openxmlformats.org/officeDocument/2006/relationships/image" Target="../media/image1.png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20.xml"/><Relationship Id="rId2" Type="http://schemas.openxmlformats.org/officeDocument/2006/relationships/image" Target="../media/image1.png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tags" Target="../tags/tag22.xml"/><Relationship Id="rId2" Type="http://schemas.openxmlformats.org/officeDocument/2006/relationships/image" Target="../media/image1.png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.png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26.xml"/><Relationship Id="rId2" Type="http://schemas.openxmlformats.org/officeDocument/2006/relationships/image" Target="../media/image1.png"/><Relationship Id="rId1" Type="http://schemas.openxmlformats.org/officeDocument/2006/relationships/tags" Target="../tags/tag2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28.xml"/><Relationship Id="rId2" Type="http://schemas.openxmlformats.org/officeDocument/2006/relationships/image" Target="../media/image1.png"/><Relationship Id="rId1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image" Target="../media/image1.png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tags" Target="../tags/tag32.xml"/><Relationship Id="rId2" Type="http://schemas.openxmlformats.org/officeDocument/2006/relationships/image" Target="../media/image1.png"/><Relationship Id="rId1" Type="http://schemas.openxmlformats.org/officeDocument/2006/relationships/tags" Target="../tags/tag3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tags" Target="../tags/tag34.xml"/><Relationship Id="rId2" Type="http://schemas.openxmlformats.org/officeDocument/2006/relationships/image" Target="../media/image1.png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36.xml"/><Relationship Id="rId2" Type="http://schemas.openxmlformats.org/officeDocument/2006/relationships/image" Target="../media/image1.png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38.xml"/><Relationship Id="rId2" Type="http://schemas.openxmlformats.org/officeDocument/2006/relationships/image" Target="../media/image1.png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tags" Target="../tags/tag40.xml"/><Relationship Id="rId2" Type="http://schemas.openxmlformats.org/officeDocument/2006/relationships/image" Target="../media/image1.png"/><Relationship Id="rId1" Type="http://schemas.openxmlformats.org/officeDocument/2006/relationships/tags" Target="../tags/tag39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tags" Target="../tags/tag42.xml"/><Relationship Id="rId2" Type="http://schemas.openxmlformats.org/officeDocument/2006/relationships/image" Target="../media/image1.png"/><Relationship Id="rId1" Type="http://schemas.openxmlformats.org/officeDocument/2006/relationships/tags" Target="../tags/tag4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1.png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image" Target="../media/image1.png"/><Relationship Id="rId1" Type="http://schemas.openxmlformats.org/officeDocument/2006/relationships/tags" Target="../tags/tag4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image" Target="../media/image1.png"/><Relationship Id="rId1" Type="http://schemas.openxmlformats.org/officeDocument/2006/relationships/tags" Target="../tags/tag4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1.png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tags" Target="../tags/tag8.xml"/><Relationship Id="rId2" Type="http://schemas.openxmlformats.org/officeDocument/2006/relationships/image" Target="../media/image1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1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1.png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1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1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475164" y="2555069"/>
            <a:ext cx="32416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Smart TV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365760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34471" y="3929307"/>
            <a:ext cx="7836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charset="0"/>
                <a:ea typeface="Nunito Sans" charset="0"/>
                <a:cs typeface="Nunito Sans" charset="0"/>
              </a:rPr>
              <a:t>Using python and yocto</a:t>
            </a:r>
            <a:endParaRPr lang="en-US" altLang="zh-CN" sz="4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225925" y="5097145"/>
            <a:ext cx="3804920" cy="28321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Name: </a:t>
            </a:r>
            <a:r>
              <a:rPr lang="en-US" altLang="zh-CN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Seif El Deen Sameh </a:t>
            </a:r>
            <a:endParaRPr lang="en-US" altLang="zh-CN" sz="14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2" name="Content Placeholder 1" descr="360_F_752076492_6QKDUuNadbucipn0PxCh6whtp3PNqWYc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8865" y="1139825"/>
            <a:ext cx="2223770" cy="1327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7828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Raspberry pi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 descr="pastedimage1646995085068v1"/>
          <p:cNvPicPr>
            <a:picLocks noChangeAspect="1"/>
          </p:cNvPicPr>
          <p:nvPr>
            <p:ph idx="1"/>
          </p:nvPr>
        </p:nvPicPr>
        <p:blipFill>
          <a:blip r:embed="rId4"/>
          <a:srcRect t="18068"/>
          <a:stretch>
            <a:fillRect/>
          </a:stretch>
        </p:blipFill>
        <p:spPr>
          <a:xfrm>
            <a:off x="1600835" y="2300605"/>
            <a:ext cx="9022715" cy="3424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7828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Raspberry pi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600835" y="2249170"/>
            <a:ext cx="8768715" cy="89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Raspberry Pi uses a special version of linux as an operating system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pic>
        <p:nvPicPr>
          <p:cNvPr id="16" name="Content Placeholder 15" descr="linux-distro-stickers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5545" y="2948305"/>
            <a:ext cx="6715125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7828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Raspberry pi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raspbian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0835" y="3253105"/>
            <a:ext cx="8667750" cy="2412365"/>
          </a:xfrm>
          <a:prstGeom prst="rect">
            <a:avLst/>
          </a:prstGeom>
        </p:spPr>
      </p:pic>
      <p:sp>
        <p:nvSpPr>
          <p:cNvPr id="10" name="副标题 2"/>
          <p:cNvSpPr txBox="1"/>
          <p:nvPr/>
        </p:nvSpPr>
        <p:spPr>
          <a:xfrm>
            <a:off x="1600835" y="2249170"/>
            <a:ext cx="8768715" cy="89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Raspberry Pi uses a special version of linux as an operating system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020570"/>
            <a:ext cx="8768715" cy="3416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Python is a high-level, general-purpose programming language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Python’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s design philosophy emphasizes code readability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Python is a cross platform language aka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works on different platforms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Python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 is used to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914400" lvl="1" indent="-457200">
              <a:buAutoNum type="arabicPeriod"/>
            </a:pPr>
            <a:r>
              <a:rPr lang="en-US" altLang="en-US" sz="2055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Software development </a:t>
            </a:r>
            <a:endParaRPr lang="en-US" altLang="en-US" sz="2055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914400" lvl="1" indent="-457200">
              <a:buAutoNum type="arabicPeriod"/>
            </a:pPr>
            <a:r>
              <a:rPr lang="en-US" altLang="en-US" sz="2055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Mathematics  </a:t>
            </a:r>
            <a:endParaRPr lang="en-US" altLang="en-US" sz="2055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914400" lvl="1" indent="-457200">
              <a:buAutoNum type="arabicPeriod"/>
            </a:pPr>
            <a:r>
              <a:rPr lang="en-US" altLang="en-US" sz="2055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System scripting</a:t>
            </a:r>
            <a:endParaRPr lang="en-US" altLang="en-US" sz="2055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8" y="1038054"/>
            <a:ext cx="2613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Python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04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8" y="1038054"/>
            <a:ext cx="2613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Python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04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Python-Features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82595" y="2052955"/>
            <a:ext cx="6226810" cy="3517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8" y="1038054"/>
            <a:ext cx="2613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Python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04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What is python used for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5545" y="2052955"/>
            <a:ext cx="7216775" cy="3608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020570"/>
            <a:ext cx="8768715" cy="3416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The Yocto Project is a Linux Foundation collaborative open source project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The Yocto Project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 goal is to produce tools and processes that enable the creation of Linux distributions for embedded and IoT software 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images_yocto-project_linux-foundation-diagram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0420" y="2052955"/>
            <a:ext cx="770128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step-by-step-preparation-cake-set-baking-ingredients-food-preparation-signs-make-dough-dishes-cream-pastry-recipe-elements_87946-477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17185" y="1929765"/>
            <a:ext cx="5339080" cy="3684905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1600835" y="2020570"/>
            <a:ext cx="3521075" cy="3416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Project Yocto operates like baking a pie where: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poky is the pie making instructions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bitbake is oven that cooks the pie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open embedded is the pie’s ingedents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yocto-environment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39950" y="2052955"/>
            <a:ext cx="7473315" cy="3661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84465" y="271713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36112" y="3395990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Introduction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81665" y="271713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02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95520" y="3395980"/>
            <a:ext cx="2322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Objectives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740" y="4466557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04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35810" y="5111115"/>
            <a:ext cx="1527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7490" y="446659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60470" y="5111115"/>
            <a:ext cx="1285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octo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43640" y="446659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43195" y="5111115"/>
            <a:ext cx="2780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Implementation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94765" y="4466590"/>
            <a:ext cx="8293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07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96250" y="5111115"/>
            <a:ext cx="2091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Conclusion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5" name="文本框 19"/>
          <p:cNvSpPr txBox="1"/>
          <p:nvPr>
            <p:custDataLst>
              <p:tags r:id="rId2"/>
            </p:custDataLst>
          </p:nvPr>
        </p:nvSpPr>
        <p:spPr>
          <a:xfrm>
            <a:off x="4271012" y="1038054"/>
            <a:ext cx="3180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Contents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8385190" y="271713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8" name="文本框 18"/>
          <p:cNvSpPr txBox="1"/>
          <p:nvPr/>
        </p:nvSpPr>
        <p:spPr>
          <a:xfrm>
            <a:off x="7430770" y="3395980"/>
            <a:ext cx="2622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Raspberry pi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user-configuration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3720" y="1877060"/>
            <a:ext cx="8354060" cy="3909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Yocto-bsp-dev-flow-diagram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779895" y="1300480"/>
            <a:ext cx="4021455" cy="4351655"/>
          </a:xfrm>
          <a:prstGeom prst="rect">
            <a:avLst/>
          </a:prstGeom>
        </p:spPr>
      </p:pic>
      <p:pic>
        <p:nvPicPr>
          <p:cNvPr id="12" name="Content Placeholder 11" descr="0_yjHz2R9OtSMIKti0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398905" y="2795905"/>
            <a:ext cx="5380990" cy="16986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1" y="1038054"/>
            <a:ext cx="2103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Yocto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aosa2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23035" y="2488565"/>
            <a:ext cx="5181600" cy="2910205"/>
          </a:xfrm>
          <a:prstGeom prst="rect">
            <a:avLst/>
          </a:prstGeom>
        </p:spPr>
      </p:pic>
      <p:pic>
        <p:nvPicPr>
          <p:cNvPr id="15" name="Content Placeholder 14" descr="aosa1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604635" y="1768475"/>
            <a:ext cx="40874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876871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Hardware Used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Raspberry pi B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Raspberry pi 3B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LCD HDMI 7 inch 1024x600 Touch Screen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0" y="1038054"/>
            <a:ext cx="55657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Implementation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876871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Software Used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Ubuntu 22.06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Python 3.10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pyQt5 ( a GUI python library )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Yocto kirkstone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0" y="1038054"/>
            <a:ext cx="55657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Implementation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0" y="1038054"/>
            <a:ext cx="55657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Implementation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876871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Videos to display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2025-02-18_01-52-54.mkv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2025-02-18_01-33-25.mkv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WhatsApp Video 2025-02-18 at 07.20.27_d5593c93.mp4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r>
              <a: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Note: videos where included however in order to be upladed they had to sperated from the powerpoint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876871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Future Work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Browse the internet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Navigate external hard drives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Connect to local TV network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Reduce the system’s cost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provide resoultion options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230" y="1038054"/>
            <a:ext cx="39579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Conclusion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365760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34471" y="3929307"/>
            <a:ext cx="78366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charset="0"/>
                <a:ea typeface="Nunito Sans" charset="0"/>
                <a:cs typeface="Nunito Sans" charset="0"/>
              </a:rPr>
              <a:t>Thanks of listening</a:t>
            </a:r>
            <a:endParaRPr lang="zh-CN" altLang="en-US" sz="5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2989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Introduction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9qlbmkyc9q9a1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00835" y="2190115"/>
            <a:ext cx="3879215" cy="2909570"/>
          </a:xfrm>
          <a:prstGeom prst="rect">
            <a:avLst/>
          </a:prstGeom>
        </p:spPr>
      </p:pic>
      <p:pic>
        <p:nvPicPr>
          <p:cNvPr id="15" name="Content Placeholder 14" descr="diag1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938520" y="2190115"/>
            <a:ext cx="4368165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2989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Introduction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Geometric-layout-of-LCD-TV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34160" y="2338070"/>
            <a:ext cx="4398010" cy="2903220"/>
          </a:xfrm>
          <a:prstGeom prst="rect">
            <a:avLst/>
          </a:prstGeom>
        </p:spPr>
      </p:pic>
      <p:pic>
        <p:nvPicPr>
          <p:cNvPr id="17" name="Content Placeholder 11" descr="64d5046d4abed576d620c4c7-samsung-32-class-n5300-series-full-h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675" y="2203450"/>
            <a:ext cx="4323715" cy="2883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2989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Introduction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pic>
        <p:nvPicPr>
          <p:cNvPr id="17" name="Content Placeholder 11" descr="64d5046d4abed576d620c4c7-samsung-32-class-n5300-series-full-h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85" y="2470150"/>
            <a:ext cx="3596005" cy="2398395"/>
          </a:xfrm>
          <a:prstGeom prst="rect">
            <a:avLst/>
          </a:prstGeom>
        </p:spPr>
      </p:pic>
      <p:pic>
        <p:nvPicPr>
          <p:cNvPr id="7" name="Content Placeholder 6" descr="TV-PCB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00835" y="2421890"/>
            <a:ext cx="5402580" cy="2446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876871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Project’s elements: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Raspberry pi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Yocto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Python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Screen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42989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Introduction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909256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This project aims to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ake a TV that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: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Play audio and video files from it’s internal storage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Browse the internet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Navigate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external hard drives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Connect to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local TV network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3756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Objectives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02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9092565" cy="3093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Briefly explain how tv works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Give detailed and simplified information regarding project’s elements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Discuss the project’s workflow and project’s current progress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455547" y="1038054"/>
            <a:ext cx="37566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Objectives</a:t>
            </a:r>
            <a:endParaRPr lang="en-US" altLang="zh-CN" sz="6000" b="1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02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600835" y="2249170"/>
            <a:ext cx="8768715" cy="3416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Raspberry Pi are a series of single-board computers made by the Raspberry Pi Foundation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  <a:sym typeface="+mn-ea"/>
              </a:rPr>
              <a:t>Raspberry Pi was made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to educate people in computing and create easier access to computing education.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Raspberry Pi is used to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914400" lvl="1" indent="-457200">
              <a:buAutoNum type="arabicPeriod"/>
            </a:pPr>
            <a:r>
              <a:rPr lang="en-US" altLang="en-US" sz="2055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Learn programming skills </a:t>
            </a:r>
            <a:endParaRPr lang="en-US" altLang="en-US" sz="2055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914400" lvl="1" indent="-457200">
              <a:buAutoNum type="arabicPeriod"/>
            </a:pPr>
            <a:r>
              <a:rPr lang="en-US" altLang="en-US" sz="2055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Build hardware projects  </a:t>
            </a:r>
            <a:endParaRPr lang="en-US" altLang="en-US" sz="2055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pPr marL="914400" lvl="1" indent="-457200">
              <a:buAutoNum type="arabicPeriod"/>
            </a:pPr>
            <a:r>
              <a:rPr lang="en-US" altLang="en-US" sz="2055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706030804020204" charset="0"/>
                <a:ea typeface="Nunito Sans" charset="0"/>
                <a:cs typeface="Open Sans SemiBold" panose="020B0706030804020204" charset="0"/>
              </a:rPr>
              <a:t>Industrial applications</a:t>
            </a:r>
            <a:endParaRPr lang="en-US" altLang="en-US" sz="2055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Open Sans SemiBold" panose="020B0706030804020204" charset="0"/>
              <a:ea typeface="Nunito Sans" charset="0"/>
              <a:cs typeface="Open Sans SemiBold" panose="020B0706030804020204" charset="0"/>
            </a:endParaRPr>
          </a:p>
        </p:txBody>
      </p:sp>
      <p:sp>
        <p:nvSpPr>
          <p:cNvPr id="6" name="文本框 19"/>
          <p:cNvSpPr txBox="1"/>
          <p:nvPr>
            <p:custDataLst>
              <p:tags r:id="rId3"/>
            </p:custDataLst>
          </p:nvPr>
        </p:nvSpPr>
        <p:spPr>
          <a:xfrm>
            <a:off x="2591120" y="1038054"/>
            <a:ext cx="45116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Raspberry pi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0850" y="116138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0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1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12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3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14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5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16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7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18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9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2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0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1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22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3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24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5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26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7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28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29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0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31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2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33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4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35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6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37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38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39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4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40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41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42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43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44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45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46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47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48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49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5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50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51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</p:tagLst>
</file>

<file path=ppt/tags/tag6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7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8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9.xml><?xml version="1.0" encoding="utf-8"?>
<p:tagLst xmlns:p="http://schemas.openxmlformats.org/presentationml/2006/main">
  <p:tag name="KSO_WM_UNIT_PLACING_PICTURE_USER_VIEWPORT" val="{&quot;height&quot;:18460,&quot;width&quot;:1078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2364</Words>
  <Application>WPS Presentation</Application>
  <PresentationFormat>宽屏</PresentationFormat>
  <Paragraphs>216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SimSun</vt:lpstr>
      <vt:lpstr>Wingdings</vt:lpstr>
      <vt:lpstr>Nunito Sans</vt:lpstr>
      <vt:lpstr>Nunito Sans Light</vt:lpstr>
      <vt:lpstr>Nunito Sans ExtraBold</vt:lpstr>
      <vt:lpstr>Open Sans SemiBold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Seif El Deen Sameh</cp:lastModifiedBy>
  <cp:revision>38</cp:revision>
  <dcterms:created xsi:type="dcterms:W3CDTF">2020-05-07T17:08:00Z</dcterms:created>
  <dcterms:modified xsi:type="dcterms:W3CDTF">2025-02-19T21:05:11Z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39CDD1B51BE94ADBBDB51F932C7FD9AC_11</vt:lpwstr>
  </property>
  <property fmtid="{D5CDD505-2E9C-101B-9397-08002B2CF9AE}" pid="3" name="KSOProductBuildVer">
    <vt:lpwstr>1033-12.2.0.19821</vt:lpwstr>
  </property>
</Properties>
</file>